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0"/>
  </p:notesMasterIdLst>
  <p:sldIdLst>
    <p:sldId id="256" r:id="rId2"/>
    <p:sldId id="262" r:id="rId3"/>
    <p:sldId id="263" r:id="rId4"/>
    <p:sldId id="265" r:id="rId5"/>
    <p:sldId id="259" r:id="rId6"/>
    <p:sldId id="267" r:id="rId7"/>
    <p:sldId id="260" r:id="rId8"/>
    <p:sldId id="268" r:id="rId9"/>
  </p:sldIdLst>
  <p:sldSz cx="9144000" cy="6858000" type="screen4x3"/>
  <p:notesSz cx="6858000" cy="9144000"/>
  <p:custDataLst>
    <p:tags r:id="rId11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42" d="100"/>
          <a:sy n="42" d="100"/>
        </p:scale>
        <p:origin x="-108" y="-2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5A8FBF-AADF-4E16-B979-D87474280579}" type="datetimeFigureOut">
              <a:rPr lang="en-US" smtClean="0"/>
              <a:pPr/>
              <a:t>1/13/2018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D749BC-D499-4397-9B37-F15C442558A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C389BDA-6B8C-4C67-9F3A-226A180342C5}" type="datetimeFigureOut">
              <a:rPr lang="en-US" smtClean="0"/>
              <a:pPr/>
              <a:t>1/13/2018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A84C1E4B-B3ED-4B00-9245-60800F2C5B2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C389BDA-6B8C-4C67-9F3A-226A180342C5}" type="datetimeFigureOut">
              <a:rPr lang="en-US" smtClean="0"/>
              <a:pPr/>
              <a:t>1/13/2018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84C1E4B-B3ED-4B00-9245-60800F2C5B2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C389BDA-6B8C-4C67-9F3A-226A180342C5}" type="datetimeFigureOut">
              <a:rPr lang="en-US" smtClean="0"/>
              <a:pPr/>
              <a:t>1/13/2018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84C1E4B-B3ED-4B00-9245-60800F2C5B2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C389BDA-6B8C-4C67-9F3A-226A180342C5}" type="datetimeFigureOut">
              <a:rPr lang="en-US" smtClean="0"/>
              <a:pPr/>
              <a:t>1/13/2018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84C1E4B-B3ED-4B00-9245-60800F2C5B2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C389BDA-6B8C-4C67-9F3A-226A180342C5}" type="datetimeFigureOut">
              <a:rPr lang="en-US" smtClean="0"/>
              <a:pPr/>
              <a:t>1/13/2018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84C1E4B-B3ED-4B00-9245-60800F2C5B2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C389BDA-6B8C-4C67-9F3A-226A180342C5}" type="datetimeFigureOut">
              <a:rPr lang="en-US" smtClean="0"/>
              <a:pPr/>
              <a:t>1/13/2018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84C1E4B-B3ED-4B00-9245-60800F2C5B2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C389BDA-6B8C-4C67-9F3A-226A180342C5}" type="datetimeFigureOut">
              <a:rPr lang="en-US" smtClean="0"/>
              <a:pPr/>
              <a:t>1/13/2018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84C1E4B-B3ED-4B00-9245-60800F2C5B2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1C389BDA-6B8C-4C67-9F3A-226A180342C5}" type="datetimeFigureOut">
              <a:rPr lang="en-US" smtClean="0"/>
              <a:pPr/>
              <a:t>1/13/2018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84C1E4B-B3ED-4B00-9245-60800F2C5B2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C389BDA-6B8C-4C67-9F3A-226A180342C5}" type="datetimeFigureOut">
              <a:rPr lang="en-US" smtClean="0"/>
              <a:pPr/>
              <a:t>1/13/2018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A84C1E4B-B3ED-4B00-9245-60800F2C5B2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C389BDA-6B8C-4C67-9F3A-226A180342C5}" type="datetimeFigureOut">
              <a:rPr lang="en-US" smtClean="0"/>
              <a:pPr/>
              <a:t>1/13/2018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84C1E4B-B3ED-4B00-9245-60800F2C5B2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C389BDA-6B8C-4C67-9F3A-226A180342C5}" type="datetimeFigureOut">
              <a:rPr lang="en-US" smtClean="0"/>
              <a:pPr/>
              <a:t>1/13/2018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84C1E4B-B3ED-4B00-9245-60800F2C5B2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1C389BDA-6B8C-4C67-9F3A-226A180342C5}" type="datetimeFigureOut">
              <a:rPr lang="en-US" smtClean="0"/>
              <a:pPr/>
              <a:t>1/13/2018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A84C1E4B-B3ED-4B00-9245-60800F2C5B2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71472" y="3886200"/>
            <a:ext cx="8215370" cy="2471758"/>
          </a:xfrm>
        </p:spPr>
        <p:txBody>
          <a:bodyPr>
            <a:normAutofit/>
          </a:bodyPr>
          <a:lstStyle/>
          <a:p>
            <a:r>
              <a:rPr lang="en-US" dirty="0" smtClean="0"/>
              <a:t>Student’s name: </a:t>
            </a:r>
            <a:r>
              <a:rPr lang="en-US" b="1" dirty="0" err="1" smtClean="0"/>
              <a:t>Nguyễn</a:t>
            </a:r>
            <a:r>
              <a:rPr lang="en-US" b="1" dirty="0" smtClean="0"/>
              <a:t> </a:t>
            </a:r>
            <a:r>
              <a:rPr lang="en-US" b="1" dirty="0" err="1" smtClean="0"/>
              <a:t>Thị</a:t>
            </a:r>
            <a:r>
              <a:rPr lang="en-US" b="1" dirty="0" smtClean="0"/>
              <a:t> </a:t>
            </a:r>
            <a:r>
              <a:rPr lang="en-US" b="1" dirty="0" err="1" smtClean="0"/>
              <a:t>Thanh</a:t>
            </a:r>
            <a:r>
              <a:rPr lang="en-US" b="1" dirty="0" smtClean="0"/>
              <a:t> </a:t>
            </a:r>
            <a:r>
              <a:rPr lang="en-US" b="1" dirty="0" err="1" smtClean="0"/>
              <a:t>Tú</a:t>
            </a:r>
            <a:endParaRPr lang="en-US" b="1" dirty="0" smtClean="0"/>
          </a:p>
          <a:p>
            <a:r>
              <a:rPr lang="en-US" dirty="0" smtClean="0"/>
              <a:t>Student’s code: </a:t>
            </a:r>
            <a:r>
              <a:rPr lang="en-US" b="1" dirty="0" smtClean="0"/>
              <a:t>1641900071</a:t>
            </a:r>
          </a:p>
          <a:p>
            <a:r>
              <a:rPr lang="en-US" dirty="0" smtClean="0"/>
              <a:t>Supervisor’s name: </a:t>
            </a:r>
            <a:r>
              <a:rPr lang="en-US" b="1" dirty="0" smtClean="0"/>
              <a:t>Dr </a:t>
            </a:r>
            <a:r>
              <a:rPr lang="en-US" b="1" dirty="0" err="1" smtClean="0"/>
              <a:t>Nguyễn</a:t>
            </a:r>
            <a:r>
              <a:rPr lang="en-US" b="1" dirty="0" smtClean="0"/>
              <a:t> </a:t>
            </a:r>
            <a:r>
              <a:rPr lang="en-US" b="1" dirty="0" err="1" smtClean="0"/>
              <a:t>Đăng</a:t>
            </a:r>
            <a:r>
              <a:rPr lang="en-US" b="1" dirty="0" smtClean="0"/>
              <a:t> </a:t>
            </a:r>
            <a:r>
              <a:rPr lang="en-US" b="1" dirty="0" err="1" smtClean="0"/>
              <a:t>Nguyên</a:t>
            </a:r>
            <a:endParaRPr lang="en-US" b="1" dirty="0" smtClean="0"/>
          </a:p>
          <a:p>
            <a:endParaRPr lang="en-US" dirty="0"/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500042"/>
            <a:ext cx="9144000" cy="30162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THESIS PROPOSAL</a:t>
            </a:r>
            <a:endParaRPr kumimoji="0" lang="en-US" sz="3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40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EVALUATING ENGLISH COURSEBOOKS FOR NON-ENGLISH MAJOR STUDENTS AT LY TU TRONG COLLEGE OF HO CHI MINH CITY</a:t>
            </a:r>
            <a:endParaRPr kumimoji="0" lang="en-US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00167" y="451946"/>
            <a:ext cx="6715172" cy="91440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000" b="1" dirty="0" smtClean="0">
                <a:solidFill>
                  <a:srgbClr val="C00000"/>
                </a:solidFill>
              </a:rPr>
              <a:t>TABLE OF CONTENTS</a:t>
            </a:r>
            <a:endParaRPr lang="en-US" sz="4000" b="1" dirty="0">
              <a:solidFill>
                <a:srgbClr val="C00000"/>
              </a:solidFill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2120462" y="1357298"/>
            <a:ext cx="5666248" cy="1102122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/>
              <a:t>REASONS FOR CHOOSING THE TOPIC </a:t>
            </a:r>
            <a:endParaRPr lang="en-US" sz="3200" dirty="0"/>
          </a:p>
        </p:txBody>
      </p:sp>
      <p:sp>
        <p:nvSpPr>
          <p:cNvPr id="4" name="Rounded Rectangle 3"/>
          <p:cNvSpPr/>
          <p:nvPr/>
        </p:nvSpPr>
        <p:spPr>
          <a:xfrm>
            <a:off x="2171700" y="2564524"/>
            <a:ext cx="5686448" cy="924910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/>
              <a:t>LITERATURE REVIEW</a:t>
            </a:r>
            <a:endParaRPr lang="en-US" sz="3200" dirty="0"/>
          </a:p>
        </p:txBody>
      </p:sp>
      <p:sp>
        <p:nvSpPr>
          <p:cNvPr id="5" name="Rounded Rectangle 4"/>
          <p:cNvSpPr/>
          <p:nvPr/>
        </p:nvSpPr>
        <p:spPr>
          <a:xfrm>
            <a:off x="2171700" y="3594538"/>
            <a:ext cx="5615010" cy="903890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/>
              <a:t>RESEARCH QUESTIONS</a:t>
            </a:r>
            <a:endParaRPr lang="en-US" sz="3200" dirty="0"/>
          </a:p>
        </p:txBody>
      </p:sp>
      <p:sp>
        <p:nvSpPr>
          <p:cNvPr id="6" name="Rounded Rectangle 5"/>
          <p:cNvSpPr/>
          <p:nvPr/>
        </p:nvSpPr>
        <p:spPr>
          <a:xfrm>
            <a:off x="2171700" y="4687615"/>
            <a:ext cx="5615010" cy="830317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/>
              <a:t>METHODOLOGY</a:t>
            </a:r>
            <a:endParaRPr lang="en-US" sz="3200" dirty="0"/>
          </a:p>
        </p:txBody>
      </p:sp>
    </p:spTree>
    <p:extLst>
      <p:ext uri="{BB962C8B-B14F-4D97-AF65-F5344CB8AC3E}">
        <p14:creationId xmlns="" xmlns:p14="http://schemas.microsoft.com/office/powerpoint/2010/main" val="2984106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14282" y="428604"/>
            <a:ext cx="8715404" cy="714380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/>
              <a:t>REASONS FOR CHOOSING THE TOPIC </a:t>
            </a:r>
            <a:endParaRPr lang="en-US" sz="3600" dirty="0"/>
          </a:p>
        </p:txBody>
      </p:sp>
      <p:sp>
        <p:nvSpPr>
          <p:cNvPr id="3" name="Rectangle 2"/>
          <p:cNvSpPr/>
          <p:nvPr/>
        </p:nvSpPr>
        <p:spPr>
          <a:xfrm>
            <a:off x="0" y="1428736"/>
            <a:ext cx="8858280" cy="60324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Coursebook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is considered as vital source of providing teachers and students with content and activities for the training process. But investigating if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coursebook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meets students’ needs and interests is important. (Pham Vu Phi Ho, 2017)</a:t>
            </a:r>
          </a:p>
          <a:p>
            <a:pPr algn="just">
              <a:buFontTx/>
              <a:buChar char="-"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“Authentic material is language where no concessions are made for foreign speakers” (Harmer, 2007). </a:t>
            </a:r>
          </a:p>
          <a:p>
            <a:pPr algn="just">
              <a:buFontTx/>
              <a:buChar char="-"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 Ly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Tu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College of Ho Chi Minh City is making an innovation for renewing the materials for the fashion industry training</a:t>
            </a:r>
          </a:p>
          <a:p>
            <a:pPr algn="just"/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000" dirty="0" smtClean="0">
                <a:latin typeface="Times New Roman" pitchFamily="18" charset="0"/>
                <a:cs typeface="Times New Roman" pitchFamily="18" charset="0"/>
              </a:rPr>
            </a:br>
            <a:endParaRPr lang="en-US" sz="3000" dirty="0" smtClean="0">
              <a:latin typeface="Times New Roman" pitchFamily="18" charset="0"/>
              <a:cs typeface="Times New Roman" pitchFamily="18" charset="0"/>
            </a:endParaRPr>
          </a:p>
          <a:p>
            <a:pPr lvl="1"/>
            <a:endParaRPr lang="en-US" sz="26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5720" y="1313794"/>
            <a:ext cx="8643997" cy="4351338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v"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Roles of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coursebooks</a:t>
            </a:r>
            <a:endParaRPr lang="en-US" sz="3000" dirty="0" smtClean="0">
              <a:latin typeface="Times New Roman" pitchFamily="18" charset="0"/>
              <a:cs typeface="Times New Roman" pitchFamily="18" charset="0"/>
            </a:endParaRPr>
          </a:p>
          <a:p>
            <a:pPr lvl="1">
              <a:buFont typeface="Wingdings" pitchFamily="2" charset="2"/>
              <a:buChar char="v"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Definitions of  materials</a:t>
            </a:r>
          </a:p>
          <a:p>
            <a:pPr lvl="1">
              <a:buFont typeface="Wingdings" pitchFamily="2" charset="2"/>
              <a:buChar char="v"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Definitions of textbooks</a:t>
            </a:r>
          </a:p>
          <a:p>
            <a:pPr>
              <a:buFont typeface="Wingdings" pitchFamily="2" charset="2"/>
              <a:buChar char="v"/>
            </a:pP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Coursebook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for non-major English students’ needs</a:t>
            </a:r>
          </a:p>
          <a:p>
            <a:pPr lvl="1">
              <a:buFont typeface="Wingdings" pitchFamily="2" charset="2"/>
              <a:buChar char="v"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Non-major English students’ needs </a:t>
            </a:r>
          </a:p>
          <a:p>
            <a:pPr lvl="1">
              <a:buFont typeface="Wingdings" pitchFamily="2" charset="2"/>
              <a:buChar char="v"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Framework for design material for non-major English students</a:t>
            </a:r>
            <a:br>
              <a:rPr lang="en-US" sz="3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en-US" sz="3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dirty="0" smtClean="0"/>
              <a:t> </a:t>
            </a:r>
          </a:p>
          <a:p>
            <a:pPr algn="just">
              <a:buFontTx/>
              <a:buChar char="-"/>
            </a:pPr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FontTx/>
              <a:buChar char="-"/>
            </a:pPr>
            <a:endParaRPr lang="en-US" b="1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948668"/>
          </a:xfrm>
        </p:spPr>
        <p:txBody>
          <a:bodyPr>
            <a:normAutofit/>
          </a:bodyPr>
          <a:lstStyle/>
          <a:p>
            <a:pPr algn="ctr"/>
            <a:endParaRPr lang="en-US" sz="4000" b="1" dirty="0"/>
          </a:p>
        </p:txBody>
      </p:sp>
      <p:sp>
        <p:nvSpPr>
          <p:cNvPr id="4" name="Rounded Rectangle 3"/>
          <p:cNvSpPr/>
          <p:nvPr/>
        </p:nvSpPr>
        <p:spPr>
          <a:xfrm>
            <a:off x="714348" y="500042"/>
            <a:ext cx="7786742" cy="714380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smtClean="0"/>
              <a:t>LITERATURE REVIEW</a:t>
            </a:r>
            <a:endParaRPr lang="en-US" sz="4000" dirty="0"/>
          </a:p>
        </p:txBody>
      </p:sp>
    </p:spTree>
    <p:extLst>
      <p:ext uri="{BB962C8B-B14F-4D97-AF65-F5344CB8AC3E}">
        <p14:creationId xmlns="" xmlns:p14="http://schemas.microsoft.com/office/powerpoint/2010/main" val="543007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31" dur="indefinite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style.fontFamily</p:attrName>
                                        </p:attrNameLst>
                                      </p:cBhvr>
                                      <p:to>
                                        <p:strVal val="Times New Roma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To </a:t>
            </a:r>
            <a:r>
              <a:rPr lang="en-US" dirty="0"/>
              <a:t>what extent do non- major English students at Ly </a:t>
            </a:r>
            <a:r>
              <a:rPr lang="en-US" dirty="0" err="1"/>
              <a:t>Tu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College of Ho Chi Ming City perceive practices in the </a:t>
            </a:r>
            <a:r>
              <a:rPr lang="en-US" dirty="0" err="1"/>
              <a:t>coursebook</a:t>
            </a:r>
            <a:r>
              <a:rPr lang="en-US" dirty="0"/>
              <a:t> </a:t>
            </a:r>
            <a:r>
              <a:rPr lang="en-US" i="1" dirty="0"/>
              <a:t>English for the Fashion Industry?</a:t>
            </a:r>
            <a:endParaRPr lang="en-US" dirty="0"/>
          </a:p>
          <a:p>
            <a:pPr>
              <a:buNone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Rounded Rectangle 4"/>
          <p:cNvSpPr/>
          <p:nvPr/>
        </p:nvSpPr>
        <p:spPr>
          <a:xfrm>
            <a:off x="714348" y="500042"/>
            <a:ext cx="7786742" cy="714380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smtClean="0"/>
              <a:t>RESEARCH QUESTION</a:t>
            </a:r>
            <a:endParaRPr lang="en-US" sz="4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animBg="1"/>
      <p:bldP spid="5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Char char="-"/>
            </a:pPr>
            <a:r>
              <a:rPr lang="en-US" dirty="0" smtClean="0"/>
              <a:t>Survey questionnaire is a popular instrument in social scientific researches because it is useful in collecting opinions and may be favorable to indicate aims and analyzing the teaching and learning location (</a:t>
            </a:r>
            <a:r>
              <a:rPr lang="en-US" dirty="0" err="1" smtClean="0"/>
              <a:t>Litz</a:t>
            </a:r>
            <a:r>
              <a:rPr lang="en-US" dirty="0" smtClean="0"/>
              <a:t>, 2016).</a:t>
            </a:r>
          </a:p>
          <a:p>
            <a:pPr>
              <a:buFont typeface="Symbol"/>
              <a:buChar char="Þ"/>
            </a:pPr>
            <a:r>
              <a:rPr lang="en-US" dirty="0" smtClean="0"/>
              <a:t>Questionnaires </a:t>
            </a:r>
          </a:p>
          <a:p>
            <a:pPr>
              <a:buFont typeface="Symbol"/>
              <a:buChar char="Þ"/>
            </a:pPr>
            <a:r>
              <a:rPr lang="en-US" dirty="0" smtClean="0"/>
              <a:t>Additional interviews ( semi-structured). </a:t>
            </a:r>
          </a:p>
          <a:p>
            <a:pPr>
              <a:buFontTx/>
              <a:buChar char="-"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endParaRPr lang="en-US" sz="4000" b="1" dirty="0"/>
          </a:p>
        </p:txBody>
      </p:sp>
      <p:sp>
        <p:nvSpPr>
          <p:cNvPr id="4" name="Rounded Rectangle 3"/>
          <p:cNvSpPr/>
          <p:nvPr/>
        </p:nvSpPr>
        <p:spPr>
          <a:xfrm>
            <a:off x="571472" y="357166"/>
            <a:ext cx="7786742" cy="714380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smtClean="0"/>
              <a:t>METHODOLOGY</a:t>
            </a:r>
            <a:endParaRPr lang="en-US" sz="4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057247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US" dirty="0"/>
          </a:p>
          <a:p>
            <a:pPr>
              <a:buNone/>
            </a:pPr>
            <a:endParaRPr lang="en-US" dirty="0"/>
          </a:p>
        </p:txBody>
      </p:sp>
      <p:sp>
        <p:nvSpPr>
          <p:cNvPr id="7" name="Rounded Rectangle 6"/>
          <p:cNvSpPr/>
          <p:nvPr/>
        </p:nvSpPr>
        <p:spPr>
          <a:xfrm>
            <a:off x="571472" y="357166"/>
            <a:ext cx="7786742" cy="714380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smtClean="0"/>
              <a:t>METHODOLOGY</a:t>
            </a:r>
            <a:endParaRPr lang="en-US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00034" y="1428736"/>
            <a:ext cx="807249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Tx/>
              <a:buChar char="-"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94 students and 2 teachers teaching the 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coursebook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will join the survey: 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Questionnaire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with regard to the aspects: input, instructions, and learning activities and 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additional interviews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with 2 teachers and10 random students</a:t>
            </a:r>
          </a:p>
          <a:p>
            <a:pPr>
              <a:buFontTx/>
              <a:buChar char="-"/>
            </a:pP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SPSS will be used in order to analysis data of the survey.</a:t>
            </a:r>
          </a:p>
          <a:p>
            <a:endParaRPr lang="en-US" sz="3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smtClean="0"/>
              <a:t>METHODOLOGY</a:t>
            </a:r>
            <a:endParaRPr lang="en-US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6" name="Picture 5" descr="DSC0127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406" y="71414"/>
            <a:ext cx="8945977" cy="6709483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7" name="Oval 6"/>
          <p:cNvSpPr/>
          <p:nvPr/>
        </p:nvSpPr>
        <p:spPr>
          <a:xfrm>
            <a:off x="2285984" y="5286388"/>
            <a:ext cx="4929222" cy="1214446"/>
          </a:xfrm>
          <a:prstGeom prst="ellips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Thank you</a:t>
            </a:r>
            <a:endParaRPr lang="en-US" sz="4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9"/>
  <p:tag name="MMPROD_UIDATA" val="&lt;database version=&quot;7.0&quot;&gt;&lt;object type=&quot;1&quot; unique_id=&quot;10001&quot;&gt;&lt;object type=&quot;8&quot; unique_id=&quot;10002&quot;&gt;&lt;/object&gt;&lt;object type=&quot;2&quot; unique_id=&quot;10003&quot;&gt;&lt;object type=&quot;3&quot; unique_id=&quot;10004&quot;&gt;&lt;property id=&quot;20148&quot; value=&quot;5&quot;/&gt;&lt;property id=&quot;20300&quot; value=&quot;Slide 1&quot;/&gt;&lt;property id=&quot;20307&quot; value=&quot;256&quot;/&gt;&lt;/object&gt;&lt;object type=&quot;3&quot; unique_id=&quot;10007&quot;&gt;&lt;property id=&quot;20148&quot; value=&quot;5&quot;/&gt;&lt;property id=&quot;20300&quot; value=&quot;Slide 5&quot;/&gt;&lt;property id=&quot;20307&quot; value=&quot;259&quot;/&gt;&lt;/object&gt;&lt;object type=&quot;3&quot; unique_id=&quot;10008&quot;&gt;&lt;property id=&quot;20148&quot; value=&quot;5&quot;/&gt;&lt;property id=&quot;20300&quot; value=&quot;Slide 7&quot;/&gt;&lt;property id=&quot;20307&quot; value=&quot;260&quot;/&gt;&lt;/object&gt;&lt;object type=&quot;3&quot; unique_id=&quot;10037&quot;&gt;&lt;property id=&quot;20148&quot; value=&quot;5&quot;/&gt;&lt;property id=&quot;20300&quot; value=&quot;Slide 2&quot;/&gt;&lt;property id=&quot;20307&quot; value=&quot;262&quot;/&gt;&lt;/object&gt;&lt;object type=&quot;3&quot; unique_id=&quot;10038&quot;&gt;&lt;property id=&quot;20148&quot; value=&quot;5&quot;/&gt;&lt;property id=&quot;20300&quot; value=&quot;Slide 3&quot;/&gt;&lt;property id=&quot;20307&quot; value=&quot;263&quot;/&gt;&lt;/object&gt;&lt;object type=&quot;3&quot; unique_id=&quot;10102&quot;&gt;&lt;property id=&quot;20148&quot; value=&quot;5&quot;/&gt;&lt;property id=&quot;20300&quot; value=&quot;Slide 4&quot;/&gt;&lt;property id=&quot;20307&quot; value=&quot;265&quot;/&gt;&lt;/object&gt;&lt;object type=&quot;3&quot; unique_id=&quot;10103&quot;&gt;&lt;property id=&quot;20148&quot; value=&quot;5&quot;/&gt;&lt;property id=&quot;20300&quot; value=&quot;Slide 6&quot;/&gt;&lt;property id=&quot;20307&quot; value=&quot;267&quot;/&gt;&lt;/object&gt;&lt;object type=&quot;3&quot; unique_id=&quot;10133&quot;&gt;&lt;property id=&quot;20148&quot; value=&quot;5&quot;/&gt;&lt;property id=&quot;20300&quot; value=&quot;Slide 8 - &amp;quot;METHODOLOGY&amp;quot;&quot;/&gt;&lt;property id=&quot;20307&quot; value=&quot;268&quot;/&gt;&lt;/object&gt;&lt;/object&gt;&lt;/object&gt;&lt;/database&gt;"/>
  <p:tag name="SECTOMILLISECCONVERTED" val="1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162</TotalTime>
  <Words>299</Words>
  <Application>Microsoft Office PowerPoint</Application>
  <PresentationFormat>On-screen Show (4:3)</PresentationFormat>
  <Paragraphs>36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Concourse</vt:lpstr>
      <vt:lpstr>Slide 1</vt:lpstr>
      <vt:lpstr>Slide 2</vt:lpstr>
      <vt:lpstr>Slide 3</vt:lpstr>
      <vt:lpstr>Slide 4</vt:lpstr>
      <vt:lpstr>Slide 5</vt:lpstr>
      <vt:lpstr>Slide 6</vt:lpstr>
      <vt:lpstr>Slide 7</vt:lpstr>
      <vt:lpstr>METHODOLOGY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Hieu</dc:creator>
  <cp:lastModifiedBy>Hieu</cp:lastModifiedBy>
  <cp:revision>19</cp:revision>
  <dcterms:created xsi:type="dcterms:W3CDTF">2018-01-11T15:21:48Z</dcterms:created>
  <dcterms:modified xsi:type="dcterms:W3CDTF">2018-01-13T16:03:32Z</dcterms:modified>
</cp:coreProperties>
</file>